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8" r:id="rId27"/>
    <p:sldId id="289" r:id="rId28"/>
    <p:sldId id="290" r:id="rId29"/>
    <p:sldId id="291" r:id="rId30"/>
    <p:sldId id="292" r:id="rId31"/>
    <p:sldId id="293" r:id="rId32"/>
    <p:sldId id="299" r:id="rId33"/>
    <p:sldId id="300" r:id="rId34"/>
    <p:sldId id="294" r:id="rId35"/>
    <p:sldId id="295" r:id="rId36"/>
    <p:sldId id="296" r:id="rId37"/>
    <p:sldId id="297" r:id="rId38"/>
    <p:sldId id="256" r:id="rId39"/>
    <p:sldId id="257" r:id="rId40"/>
    <p:sldId id="258" r:id="rId41"/>
    <p:sldId id="259" r:id="rId42"/>
    <p:sldId id="260" r:id="rId43"/>
    <p:sldId id="301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DAF3B-A5BD-467D-97FA-DE6852D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878DB2-4F13-4A9B-A455-4F17CB6E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AC5-54FA-4C4D-9702-93968C939AD4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3BAE4C-8EC4-4DC3-BEEA-C49FB672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55B91-F3FD-4E6B-B63C-E1C81A75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3B52-C2E8-4865-8707-71BAB42180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9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7EC47D-4E6D-4C61-8F83-EB39379B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637AE-C053-40A0-A94A-2376C07D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E5FDF-8155-4E96-B963-A4DAA76A5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02AC5-54FA-4C4D-9702-93968C939AD4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4F7B4-948D-4E25-9BC7-B463BE348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499A9-EB57-4110-BFE0-94DFAB1BA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3B52-C2E8-4865-8707-71BAB42180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59FB8F-1037-4322-ACD3-8FB5CCDB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"/>
            <a:ext cx="9144000" cy="68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8D36F1-577D-4675-9623-0CA052C2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"/>
            <a:ext cx="9144000" cy="6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26C5FA-B650-49F7-AC48-E9F4F6BD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"/>
            <a:ext cx="9144000" cy="68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1B5968-5464-4E75-B993-0DC8B5E2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2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D94CB6-3190-48DA-A26F-71F88C81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5FF76-946E-48E4-8E6B-C826C211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1"/>
            <a:ext cx="9144000" cy="68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0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482031-6FAD-4B0D-8A1B-6C947CBC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0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17F489-51C9-42DF-9611-F9F5FE1B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"/>
            <a:ext cx="9144000" cy="68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7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365F5-86C9-482D-B549-4687CC89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"/>
            <a:ext cx="9144000" cy="6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CCD557-E8B5-4538-BA5F-D2A8CD32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8"/>
            <a:ext cx="9144000" cy="68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EC797B-66EF-4A19-9FEE-1E7B0325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"/>
            <a:ext cx="9144000" cy="68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1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C501E7-DB39-47F9-8F35-736D848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6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B5A37-BD74-4BDE-B3E9-A2CC012A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"/>
            <a:ext cx="9144000" cy="6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1F305D-40F7-45EB-9988-95542E1C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06E28E-5BBA-48DB-A725-25865FC7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"/>
            <a:ext cx="9144000" cy="68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4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2BD071-229B-410F-A385-16797978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6DF483-EC3E-4D97-8DD4-49E0B354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86" y="4756019"/>
            <a:ext cx="3236192" cy="20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7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2FEF8B-E08D-4090-9CC8-FFF61BA2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"/>
            <a:ext cx="9144000" cy="68501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3447C8-B98B-4510-BA27-995909BB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08" y="3232216"/>
            <a:ext cx="1557976" cy="10727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54F4AA-42E3-43FC-98B3-F4BD19DE2B1F}"/>
              </a:ext>
            </a:extLst>
          </p:cNvPr>
          <p:cNvSpPr txBox="1"/>
          <p:nvPr/>
        </p:nvSpPr>
        <p:spPr>
          <a:xfrm>
            <a:off x="7102705" y="3232216"/>
            <a:ext cx="49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s.t.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30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21FF09-AA77-4775-940A-06DFCAFD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" y="0"/>
            <a:ext cx="913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21FF09-AA77-4775-940A-06DFCAFD2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918"/>
          <a:stretch/>
        </p:blipFill>
        <p:spPr>
          <a:xfrm>
            <a:off x="6531" y="1"/>
            <a:ext cx="9130937" cy="1102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5840A8-AD24-41AD-B3E4-6B70B9F7D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7" t="8604" r="-1"/>
          <a:stretch/>
        </p:blipFill>
        <p:spPr>
          <a:xfrm>
            <a:off x="1789913" y="2218209"/>
            <a:ext cx="2189375" cy="452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4B957E-DFE8-4EC0-A687-50FA2A8E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82" y="1233192"/>
            <a:ext cx="6915150" cy="790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C5A50E-6EBD-4D6E-B76F-6B7C259FA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33" y="2911143"/>
            <a:ext cx="3895187" cy="1035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5F60F3-4C9E-4CE0-B34F-2D296E67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865" y="4073988"/>
            <a:ext cx="5147535" cy="12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EFD073-CACA-4112-9E50-1FD07305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7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643D3B-C313-4533-A5D8-CB125B7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" y="0"/>
            <a:ext cx="9117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13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DA32F2-A0D3-4055-BD49-A92E8363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913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2E170C-3435-4AAE-A3D4-67D69621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"/>
            <a:ext cx="9144000" cy="6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5CD68E-C9D4-4CBA-A15F-9E2444EF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"/>
            <a:ext cx="9144000" cy="68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4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0A3949-5F31-47C4-839E-ECDD5D89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"/>
            <a:ext cx="9144000" cy="68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21FF09-AA77-4775-940A-06DFCAFD2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03"/>
          <a:stretch/>
        </p:blipFill>
        <p:spPr>
          <a:xfrm>
            <a:off x="6531" y="1"/>
            <a:ext cx="9130937" cy="52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C5FDEE-DAB8-4B1A-9278-294FB4C4B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79"/>
          <a:stretch/>
        </p:blipFill>
        <p:spPr>
          <a:xfrm>
            <a:off x="524120" y="1395168"/>
            <a:ext cx="6979357" cy="1640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31804-C1A6-4466-BEF2-297E9649B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7" r="449" b="2335"/>
          <a:stretch/>
        </p:blipFill>
        <p:spPr>
          <a:xfrm>
            <a:off x="524120" y="1084082"/>
            <a:ext cx="7102165" cy="3110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F369E2-1077-4FD8-AB4E-98E9C8EC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88" y="3253032"/>
            <a:ext cx="2038350" cy="2209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EDE0F1-9E92-436B-AE0B-5E9C04A3A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258" y="2963037"/>
            <a:ext cx="4901622" cy="35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5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22F34D-52E6-4F5C-9C54-1CB15793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ea typeface="宋体" panose="02010600030101010101" pitchFamily="2" charset="-122"/>
              </a:rPr>
              <a:t>SVM for Regression</a:t>
            </a:r>
            <a:endParaRPr lang="en-US" altLang="zh-CN" sz="4400" dirty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E1E55-04C1-4F5F-9D7F-E30158805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4E75B1-0C73-461C-99FC-B4AB65270968}"/>
              </a:ext>
            </a:extLst>
          </p:cNvPr>
          <p:cNvSpPr txBox="1"/>
          <p:nvPr/>
        </p:nvSpPr>
        <p:spPr>
          <a:xfrm>
            <a:off x="1998482" y="2441542"/>
            <a:ext cx="531671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SVM and logistic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4272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76BDB2-0120-4BA8-A5CB-18CF1DE0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"/>
            <a:ext cx="9144000" cy="68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1CC30E-01E2-4E46-812A-DDE40CD9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"/>
            <a:ext cx="9144000" cy="68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D562E-9CCF-4C4D-951E-8F6F2694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5"/>
            <a:ext cx="9144000" cy="68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9CB8A5-14A4-4F2C-BD22-EBE140D1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"/>
            <a:ext cx="9144000" cy="68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6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22F34D-52E6-4F5C-9C54-1CB15793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ea typeface="宋体" panose="02010600030101010101" pitchFamily="2" charset="-122"/>
              </a:rPr>
              <a:t>SVM for Regression</a:t>
            </a:r>
            <a:endParaRPr lang="en-US" altLang="zh-CN" sz="4400" dirty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E1E55-04C1-4F5F-9D7F-E30158805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7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F8C2CE-A5E9-4C59-8F12-5D3119EB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Regularized Error Function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646079-667D-42D5-9F5B-684EECCF16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63E8EE-597C-4B4F-BFF6-76DA47CD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1"/>
            <a:ext cx="9144000" cy="68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9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1C7548-B512-42A6-8837-0079BC68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Slack Variables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56E68-4483-45CE-A0D4-540FE9096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155EE1-FC55-4DB8-9131-E731CE86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8259BA-4A23-41A5-B590-9F915DD5DC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94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15740-8F10-4215-A7F1-246E2E3B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C51BA2-C4EC-4A15-BEEC-5025AC670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36BA8-E12E-4E3A-B644-502FD95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85" y="4669361"/>
            <a:ext cx="7534275" cy="1685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9B52EE-27E4-404B-9DBB-E7BDC789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69" y="5790391"/>
            <a:ext cx="1535318" cy="6769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6928DA-6034-424C-A225-CC6EF636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269" y="4834823"/>
            <a:ext cx="1479053" cy="9555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56EF60-701C-4C24-9BFF-542A1091C249}"/>
              </a:ext>
            </a:extLst>
          </p:cNvPr>
          <p:cNvSpPr txBox="1"/>
          <p:nvPr/>
        </p:nvSpPr>
        <p:spPr>
          <a:xfrm>
            <a:off x="6438507" y="4943275"/>
            <a:ext cx="48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1537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15740-8F10-4215-A7F1-246E2E3B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7644F8-8866-4674-B451-F44D3A3C1CE7}"/>
              </a:ext>
            </a:extLst>
          </p:cNvPr>
          <p:cNvSpPr/>
          <p:nvPr/>
        </p:nvSpPr>
        <p:spPr>
          <a:xfrm>
            <a:off x="636822" y="765085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 ν - SVM 回归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8056A5-7702-4E3C-AF55-D7A183C7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2" y="1741257"/>
            <a:ext cx="6305550" cy="981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80C6FB-F340-4D9A-A727-EF566B8A6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"/>
          <a:stretch/>
        </p:blipFill>
        <p:spPr>
          <a:xfrm>
            <a:off x="6693031" y="1769831"/>
            <a:ext cx="2056712" cy="923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0A8C06-41E9-4AF5-AE31-736CDA8F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60" y="2947032"/>
            <a:ext cx="2315796" cy="26035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EFBA5E-230B-46CB-AF15-870BF9051D00}"/>
              </a:ext>
            </a:extLst>
          </p:cNvPr>
          <p:cNvSpPr txBox="1"/>
          <p:nvPr/>
        </p:nvSpPr>
        <p:spPr>
          <a:xfrm>
            <a:off x="760184" y="3040191"/>
            <a:ext cx="40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C58B25-3319-498B-8552-91095E36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749" y="3005929"/>
            <a:ext cx="4444391" cy="33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6940BD-8FE8-420F-8EDB-EBD3A0DC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"/>
            <a:ext cx="9144000" cy="6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B3F316-7C2E-4BF4-985D-1481F473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7"/>
            <a:ext cx="9144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11C638-C58B-497F-B56E-1A6F4F0F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3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8D40E3-174B-49B8-976F-388AFBE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"/>
            <a:ext cx="9144000" cy="68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711A14-DA11-4755-B2C8-ECE63632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" y="0"/>
            <a:ext cx="914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25</Words>
  <Application>Microsoft Office PowerPoint</Application>
  <PresentationFormat>全屏显示(4:3)</PresentationFormat>
  <Paragraphs>9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SVM for Regression</vt:lpstr>
      <vt:lpstr>PowerPoint 演示文稿</vt:lpstr>
      <vt:lpstr>PowerPoint 演示文稿</vt:lpstr>
      <vt:lpstr>PowerPoint 演示文稿</vt:lpstr>
      <vt:lpstr>PowerPoint 演示文稿</vt:lpstr>
      <vt:lpstr>SVM for Regression</vt:lpstr>
      <vt:lpstr>Regularized Error Function</vt:lpstr>
      <vt:lpstr>Slack Variables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for Regression</dc:title>
  <dc:creator>tianchi yang</dc:creator>
  <cp:lastModifiedBy>tianchi yang</cp:lastModifiedBy>
  <cp:revision>15</cp:revision>
  <dcterms:created xsi:type="dcterms:W3CDTF">2018-12-24T06:45:03Z</dcterms:created>
  <dcterms:modified xsi:type="dcterms:W3CDTF">2018-12-24T09:25:11Z</dcterms:modified>
</cp:coreProperties>
</file>